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2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27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80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7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21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21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6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49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70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90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01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7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8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42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88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23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907353-9C34-463A-85D9-D929B40946E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BB5B58-5BD9-4685-91A9-F0268EFDC6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8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p14:dur="10">
        <p:randomBar dir="vert"/>
      </p:transition>
    </mc:Choice>
    <mc:Fallback>
      <p:transition>
        <p:randomBar dir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A249B-281F-4CA8-BC10-ED4D05345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4" y="1504766"/>
            <a:ext cx="6815669" cy="1515533"/>
          </a:xfrm>
        </p:spPr>
        <p:txBody>
          <a:bodyPr/>
          <a:lstStyle/>
          <a:p>
            <a:r>
              <a:rPr lang="de-DE" sz="4000" u="sng" dirty="0">
                <a:solidFill>
                  <a:schemeClr val="accent4">
                    <a:lumMod val="50000"/>
                  </a:schemeClr>
                </a:solidFill>
              </a:rPr>
              <a:t>Umweltzerstörung durch die Schokoladenherstellung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E4B658B-558B-4315-AD5F-B2241F206CEF}"/>
              </a:ext>
            </a:extLst>
          </p:cNvPr>
          <p:cNvSpPr txBox="1">
            <a:spLocks/>
          </p:cNvSpPr>
          <p:nvPr/>
        </p:nvSpPr>
        <p:spPr>
          <a:xfrm>
            <a:off x="2799424" y="4021583"/>
            <a:ext cx="6815669" cy="133165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000" u="sng" dirty="0">
                <a:solidFill>
                  <a:schemeClr val="accent4">
                    <a:lumMod val="50000"/>
                  </a:schemeClr>
                </a:solidFill>
              </a:rPr>
              <a:t>Illegale Plantagen</a:t>
            </a:r>
          </a:p>
          <a:p>
            <a:r>
              <a:rPr lang="de-DE" sz="4000" u="sng" dirty="0">
                <a:solidFill>
                  <a:schemeClr val="accent4">
                    <a:lumMod val="50000"/>
                  </a:schemeClr>
                </a:solidFill>
              </a:rPr>
              <a:t>verbunden mit </a:t>
            </a:r>
          </a:p>
          <a:p>
            <a:r>
              <a:rPr lang="de-DE" sz="4000" u="sng" dirty="0">
                <a:solidFill>
                  <a:schemeClr val="accent4">
                    <a:lumMod val="50000"/>
                  </a:schemeClr>
                </a:solidFill>
              </a:rPr>
              <a:t>Kinderhandel und -arbeit</a:t>
            </a:r>
          </a:p>
        </p:txBody>
      </p:sp>
    </p:spTree>
    <p:extLst>
      <p:ext uri="{BB962C8B-B14F-4D97-AF65-F5344CB8AC3E}">
        <p14:creationId xmlns:p14="http://schemas.microsoft.com/office/powerpoint/2010/main" val="307784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randomBar dir="vert"/>
      </p:transition>
    </mc:Choice>
    <mc:Fallback>
      <p:transition advTm="500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67D4F-CD2B-4C2A-B228-DE851159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2" y="742303"/>
            <a:ext cx="11301274" cy="1557164"/>
          </a:xfrm>
        </p:spPr>
        <p:txBody>
          <a:bodyPr>
            <a:normAutofit/>
          </a:bodyPr>
          <a:lstStyle/>
          <a:p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Kakao – führendes Lebensmittel </a:t>
            </a:r>
            <a:b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dem höchsten Wasserverbrauch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A70CF1-355C-4675-8B9B-58F7A2BFE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1" y="2553347"/>
            <a:ext cx="62007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4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randomBar dir="vert"/>
      </p:transition>
    </mc:Choice>
    <mc:Fallback>
      <p:transition advTm="5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FFBE5-A349-42AA-9C3B-F1987177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70028"/>
            <a:ext cx="9601196" cy="1303867"/>
          </a:xfrm>
        </p:spPr>
        <p:txBody>
          <a:bodyPr>
            <a:normAutofit/>
          </a:bodyPr>
          <a:lstStyle/>
          <a:p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Rodung/Zerstörung von Regenwäldern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58028A-A2E6-4039-BD09-8C7E6719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2745373"/>
            <a:ext cx="5810250" cy="32670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0C1D769-588A-4406-9056-10099EF2B6F3}"/>
              </a:ext>
            </a:extLst>
          </p:cNvPr>
          <p:cNvSpPr txBox="1"/>
          <p:nvPr/>
        </p:nvSpPr>
        <p:spPr>
          <a:xfrm>
            <a:off x="1295402" y="1989229"/>
            <a:ext cx="986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der Elfenbeinküste wurden in einigen Regionen schon 90 Prozent der Wälder (Regenwälder) abgeholzt</a:t>
            </a:r>
          </a:p>
        </p:txBody>
      </p:sp>
    </p:spTree>
    <p:extLst>
      <p:ext uri="{BB962C8B-B14F-4D97-AF65-F5344CB8AC3E}">
        <p14:creationId xmlns:p14="http://schemas.microsoft.com/office/powerpoint/2010/main" val="152023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randomBar dir="vert"/>
      </p:transition>
    </mc:Choice>
    <mc:Fallback>
      <p:transition advTm="5000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6FB77-1E2C-40D2-8FF5-9A86CF64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64043"/>
            <a:ext cx="9601196" cy="1303867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Naturschutzgebieten (Arbeiten in Speerzonen)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11DB76-19AE-4699-BBAD-56D56F38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767910"/>
            <a:ext cx="4774754" cy="30558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B68DBCC-E8B0-4F52-9FC7-100E17E8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804" y="2767910"/>
            <a:ext cx="4556436" cy="305584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7C3B808-AEE1-4E59-AEE0-199D81389E74}"/>
              </a:ext>
            </a:extLst>
          </p:cNvPr>
          <p:cNvSpPr txBox="1">
            <a:spLocks/>
          </p:cNvSpPr>
          <p:nvPr/>
        </p:nvSpPr>
        <p:spPr>
          <a:xfrm>
            <a:off x="1368044" y="5027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b="1" u="sng" dirty="0"/>
              <a:t>Illegale Plantagen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095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randomBar dir="vert"/>
      </p:transition>
    </mc:Choice>
    <mc:Fallback>
      <p:transition advTm="5000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6612D-BD65-4937-B599-CE952AA8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68563"/>
            <a:ext cx="9601196" cy="130386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Kinderhandel und Kinderarbeit</a:t>
            </a:r>
            <a:br>
              <a:rPr lang="de-DE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7986EC-2DB8-46D6-BE5D-61E6C2DF4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99" y="2793470"/>
            <a:ext cx="5475187" cy="30776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A415FF-E017-4C7E-9FCA-ACF43E87A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778" y="2793470"/>
            <a:ext cx="4442223" cy="30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3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000">
        <p:randomBar dir="vert"/>
      </p:transition>
    </mc:Choice>
    <mc:Fallback>
      <p:transition advTm="5000">
        <p:randomBar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E75AF03BF27B42B961EEAF91841303" ma:contentTypeVersion="7" ma:contentTypeDescription="Ein neues Dokument erstellen." ma:contentTypeScope="" ma:versionID="4249b4cae1511344505d81987f6e05ac">
  <xsd:schema xmlns:xsd="http://www.w3.org/2001/XMLSchema" xmlns:xs="http://www.w3.org/2001/XMLSchema" xmlns:p="http://schemas.microsoft.com/office/2006/metadata/properties" xmlns:ns2="ca36d4f7-4356-462f-ab10-b38aa8eb7096" targetNamespace="http://schemas.microsoft.com/office/2006/metadata/properties" ma:root="true" ma:fieldsID="51d1c0ad004712d86168e6dc393f0c94" ns2:_="">
    <xsd:import namespace="ca36d4f7-4356-462f-ab10-b38aa8eb70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6d4f7-4356-462f-ab10-b38aa8eb70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FA0481-2916-48A5-B743-42A645300646}"/>
</file>

<file path=customXml/itemProps2.xml><?xml version="1.0" encoding="utf-8"?>
<ds:datastoreItem xmlns:ds="http://schemas.openxmlformats.org/officeDocument/2006/customXml" ds:itemID="{7B695784-A78B-49EA-8567-07224123EC3F}"/>
</file>

<file path=customXml/itemProps3.xml><?xml version="1.0" encoding="utf-8"?>
<ds:datastoreItem xmlns:ds="http://schemas.openxmlformats.org/officeDocument/2006/customXml" ds:itemID="{26C0DA33-3A7B-499E-93D0-B3A8639D3B23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55</Words>
  <Application>Microsoft Office PowerPoint</Application>
  <PresentationFormat>Breitbild</PresentationFormat>
  <Paragraphs>10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Organisch</vt:lpstr>
      <vt:lpstr>Umweltzerstörung durch die Schokoladenherstellung</vt:lpstr>
      <vt:lpstr>Kakao – führendes Lebensmittel  mit dem höchsten Wasserverbrauch</vt:lpstr>
      <vt:lpstr>Rodung/Zerstörung von Regenwäldern</vt:lpstr>
      <vt:lpstr>In Naturschutzgebieten (Arbeiten in Speerzonen)</vt:lpstr>
      <vt:lpstr>Kinderhandel und Kinderarbeit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Umweltzerstörung durch die Schokoladenherstellung</dc:title>
  <dc:creator>Sebastian Coppi</dc:creator>
  <cp:lastModifiedBy>Sebastian Coppi</cp:lastModifiedBy>
  <cp:revision>10</cp:revision>
  <dcterms:created xsi:type="dcterms:W3CDTF">2021-07-12T08:52:19Z</dcterms:created>
  <dcterms:modified xsi:type="dcterms:W3CDTF">2021-07-13T13:01:34Z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0x01010056E75AF03BF27B42B961EEAF91841303</vt:lpwstr>
  </property>
</Properties>
</file>